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4" r:id="rId7"/>
    <p:sldId id="261" r:id="rId8"/>
    <p:sldId id="265" r:id="rId9"/>
    <p:sldId id="263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07" autoAdjust="0"/>
  </p:normalViewPr>
  <p:slideViewPr>
    <p:cSldViewPr snapToGrid="0">
      <p:cViewPr>
        <p:scale>
          <a:sx n="66" d="100"/>
          <a:sy n="66" d="100"/>
        </p:scale>
        <p:origin x="1464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1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06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88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80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89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14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70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57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98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02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8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50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90650" y="112713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Симулятор посадки космического корабля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15175" y="4772758"/>
            <a:ext cx="4705350" cy="160899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руководители:</a:t>
            </a:r>
          </a:p>
          <a:p>
            <a:r>
              <a:rPr lang="ru-RU" dirty="0">
                <a:solidFill>
                  <a:schemeClr val="bg1"/>
                </a:solidFill>
              </a:rPr>
              <a:t>Аксенов Михаил Сергеевич </a:t>
            </a:r>
          </a:p>
          <a:p>
            <a:r>
              <a:rPr lang="ru-RU" dirty="0">
                <a:solidFill>
                  <a:schemeClr val="bg1"/>
                </a:solidFill>
              </a:rPr>
              <a:t>Костылев Алексей Владимирович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81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5775" y="80327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           Вывод: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Наша команда выполнила поставленные цели. Она разработала оптимальный для изучения базовых знаний о посадке космического корабля на поерхность планеты симулятор.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Ребята получили или расширили знания программирования на языке Phyton. Научились пользоваться программном обеспечении </a:t>
            </a:r>
            <a:r>
              <a:rPr lang="ru-RU" dirty="0" err="1" smtClean="0">
                <a:solidFill>
                  <a:schemeClr val="bg1"/>
                </a:solidFill>
              </a:rPr>
              <a:t>bl</a:t>
            </a:r>
            <a:r>
              <a:rPr lang="en-US" dirty="0" smtClean="0">
                <a:solidFill>
                  <a:schemeClr val="bg1"/>
                </a:solidFill>
              </a:rPr>
              <a:t>e</a:t>
            </a:r>
            <a:r>
              <a:rPr lang="ru-RU" dirty="0" err="1" smtClean="0">
                <a:solidFill>
                  <a:schemeClr val="bg1"/>
                </a:solidFill>
              </a:rPr>
              <a:t>nder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Мы рады, что приняли участие в программе предоставленной детским лагерем Кванториум и узнали  столь важные знания в сегодняшнем мире. </a:t>
            </a:r>
          </a:p>
        </p:txBody>
      </p:sp>
    </p:spTree>
    <p:extLst>
      <p:ext uri="{BB962C8B-B14F-4D97-AF65-F5344CB8AC3E}">
        <p14:creationId xmlns:p14="http://schemas.microsoft.com/office/powerpoint/2010/main" val="249282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  О приложении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solidFill>
            <a:schemeClr val="accent1">
              <a:alpha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Созданный нами проект, 2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платформер</a:t>
            </a:r>
            <a:r>
              <a:rPr lang="ru-RU" dirty="0">
                <a:solidFill>
                  <a:schemeClr val="bg1"/>
                </a:solidFill>
              </a:rPr>
              <a:t> симулирует посадку космического  корабля на Марс. В игре присутствуют внешние факторы воздействующие на процесс . В игре указывается телеметрия нашего корабля и выделено место приземления.  Этот проект помогает узнать базовые параметры, которые нужно учесть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 при управлении кораблем. </a:t>
            </a:r>
          </a:p>
        </p:txBody>
      </p:sp>
    </p:spTree>
    <p:extLst>
      <p:ext uri="{BB962C8B-B14F-4D97-AF65-F5344CB8AC3E}">
        <p14:creationId xmlns:p14="http://schemas.microsoft.com/office/powerpoint/2010/main" val="14928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          </a:t>
            </a:r>
            <a:r>
              <a:rPr lang="en-US" dirty="0">
                <a:solidFill>
                  <a:schemeClr val="bg1"/>
                </a:solidFill>
              </a:rPr>
              <a:t>IT-</a:t>
            </a:r>
            <a:r>
              <a:rPr lang="ru-RU" dirty="0">
                <a:solidFill>
                  <a:schemeClr val="bg1"/>
                </a:solidFill>
              </a:rPr>
              <a:t>раздел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6731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Состав </a:t>
            </a:r>
            <a:r>
              <a:rPr lang="en-US" dirty="0">
                <a:solidFill>
                  <a:schemeClr val="bg1"/>
                </a:solidFill>
              </a:rPr>
              <a:t>IT</a:t>
            </a:r>
            <a:r>
              <a:rPr lang="ru-RU" dirty="0">
                <a:solidFill>
                  <a:schemeClr val="bg1"/>
                </a:solidFill>
              </a:rPr>
              <a:t>: </a:t>
            </a:r>
          </a:p>
          <a:p>
            <a:r>
              <a:rPr lang="ru-RU" dirty="0" err="1">
                <a:solidFill>
                  <a:schemeClr val="bg1"/>
                </a:solidFill>
              </a:rPr>
              <a:t>Тютюнник</a:t>
            </a:r>
            <a:r>
              <a:rPr lang="ru-RU" dirty="0">
                <a:solidFill>
                  <a:schemeClr val="bg1"/>
                </a:solidFill>
              </a:rPr>
              <a:t> Андрей </a:t>
            </a:r>
          </a:p>
          <a:p>
            <a:r>
              <a:rPr lang="ru-RU" dirty="0" err="1">
                <a:solidFill>
                  <a:schemeClr val="bg1"/>
                </a:solidFill>
              </a:rPr>
              <a:t>Дворко</a:t>
            </a:r>
            <a:r>
              <a:rPr lang="ru-RU" dirty="0">
                <a:solidFill>
                  <a:schemeClr val="bg1"/>
                </a:solidFill>
              </a:rPr>
              <a:t> Григорий</a:t>
            </a:r>
          </a:p>
          <a:p>
            <a:r>
              <a:rPr lang="ru-RU" dirty="0">
                <a:solidFill>
                  <a:schemeClr val="bg1"/>
                </a:solidFill>
              </a:rPr>
              <a:t>Мусаев Даниил</a:t>
            </a:r>
          </a:p>
          <a:p>
            <a:r>
              <a:rPr lang="ru-RU" dirty="0" err="1">
                <a:solidFill>
                  <a:schemeClr val="bg1"/>
                </a:solidFill>
              </a:rPr>
              <a:t>Шейерман</a:t>
            </a:r>
            <a:r>
              <a:rPr lang="ru-RU" dirty="0">
                <a:solidFill>
                  <a:schemeClr val="bg1"/>
                </a:solidFill>
              </a:rPr>
              <a:t> Виталий</a:t>
            </a:r>
          </a:p>
          <a:p>
            <a:r>
              <a:rPr lang="ru-RU" dirty="0">
                <a:solidFill>
                  <a:schemeClr val="bg1"/>
                </a:solidFill>
              </a:rPr>
              <a:t> Хорошилов Данила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 Группой </a:t>
            </a:r>
            <a:r>
              <a:rPr lang="en-US" dirty="0">
                <a:solidFill>
                  <a:schemeClr val="bg1"/>
                </a:solidFill>
              </a:rPr>
              <a:t>IT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>
                <a:solidFill>
                  <a:schemeClr val="bg1"/>
                </a:solidFill>
              </a:rPr>
              <a:t>было разработано приложение, симулятор посадки космического корабля.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850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      </a:t>
            </a:r>
            <a:r>
              <a:rPr lang="en-US" dirty="0">
                <a:solidFill>
                  <a:schemeClr val="bg1"/>
                </a:solidFill>
              </a:rPr>
              <a:t>VR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 раздел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Состав VR:</a:t>
            </a:r>
          </a:p>
          <a:p>
            <a:r>
              <a:rPr lang="ru-RU" dirty="0">
                <a:solidFill>
                  <a:schemeClr val="bg1"/>
                </a:solidFill>
              </a:rPr>
              <a:t>Ровенских Максим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Рябинина </a:t>
            </a:r>
            <a:r>
              <a:rPr lang="ru-RU" dirty="0">
                <a:solidFill>
                  <a:schemeClr val="bg1"/>
                </a:solidFill>
              </a:rPr>
              <a:t>Альбина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Юшина </a:t>
            </a:r>
            <a:r>
              <a:rPr lang="ru-RU" dirty="0">
                <a:solidFill>
                  <a:schemeClr val="bg1"/>
                </a:solidFill>
              </a:rPr>
              <a:t>Дарья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 Группой VR были созданы текстуры, создавающие нужную атмосферу.</a:t>
            </a:r>
          </a:p>
        </p:txBody>
      </p:sp>
    </p:spTree>
    <p:extLst>
      <p:ext uri="{BB962C8B-B14F-4D97-AF65-F5344CB8AC3E}">
        <p14:creationId xmlns:p14="http://schemas.microsoft.com/office/powerpoint/2010/main" val="293764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1458118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 Теоретическая часть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ru-RU">
                <a:solidFill>
                  <a:schemeClr val="bg1"/>
                </a:solidFill>
              </a:rPr>
              <a:t>Изначально мы принялись за мозговой штурм и решили все вместе, как воплотить нужную задачу в жизнь. При помощи программы Trello мы разделили обязанности и роли между двумя квантумами VR и IT. После этого мы принялись за работу.</a:t>
            </a:r>
          </a:p>
        </p:txBody>
      </p:sp>
    </p:spTree>
    <p:extLst>
      <p:ext uri="{BB962C8B-B14F-4D97-AF65-F5344CB8AC3E}">
        <p14:creationId xmlns:p14="http://schemas.microsoft.com/office/powerpoint/2010/main" val="83375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3108" r="-89"/>
          <a:stretch/>
        </p:blipFill>
        <p:spPr>
          <a:xfrm>
            <a:off x="670890" y="544945"/>
            <a:ext cx="10551293" cy="57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29468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Практическая часть IT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597" cy="1067594"/>
          </a:xfrm>
        </p:spPr>
        <p:txBody>
          <a:bodyPr/>
          <a:lstStyle/>
          <a:p>
            <a:pPr marL="0" indent="0">
              <a:buNone/>
            </a:pPr>
            <a:r>
              <a:rPr lang="ru-RU">
                <a:solidFill>
                  <a:schemeClr val="bg1"/>
                </a:solidFill>
              </a:rPr>
              <a:t>Нами были изучены базовые навыки программирования.Была создана beta-версия симулятора с малым количеством функций.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28" y="2893218"/>
            <a:ext cx="6489508" cy="36492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125" y="2893219"/>
            <a:ext cx="2615873" cy="34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A64EE-7095-7043-9EA9-F1C45F02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>
                <a:solidFill>
                  <a:schemeClr val="bg1"/>
                </a:solidFill>
              </a:rPr>
              <a:t>Практическая часть VR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E3717D-EEBE-624D-8A9C-8FFB93E2A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Команда VR в программе </a:t>
            </a:r>
            <a:r>
              <a:rPr lang="en-US" dirty="0" smtClean="0">
                <a:solidFill>
                  <a:schemeClr val="bg1"/>
                </a:solidFill>
              </a:rPr>
              <a:t>blender</a:t>
            </a:r>
            <a:r>
              <a:rPr lang="ru-RU" dirty="0" smtClean="0">
                <a:solidFill>
                  <a:schemeClr val="bg1"/>
                </a:solidFill>
              </a:rPr>
              <a:t> создал</a:t>
            </a:r>
            <a:r>
              <a:rPr lang="ru-RU" dirty="0" smtClean="0">
                <a:solidFill>
                  <a:schemeClr val="bg1"/>
                </a:solidFill>
              </a:rPr>
              <a:t>и прототип ракеты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 нашла текстуры для </a:t>
            </a:r>
            <a:r>
              <a:rPr lang="ru-RU" dirty="0" smtClean="0">
                <a:solidFill>
                  <a:schemeClr val="bg1"/>
                </a:solidFill>
              </a:rPr>
              <a:t>фона, ракеты и платформы.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37" y="3261815"/>
            <a:ext cx="1247808" cy="316371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67" y="2893459"/>
            <a:ext cx="5651311" cy="35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13" y="304800"/>
            <a:ext cx="9448801" cy="63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264</Words>
  <Application>Microsoft Office PowerPoint</Application>
  <PresentationFormat>Широкоэкранный</PresentationFormat>
  <Paragraphs>33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Симулятор посадки космического корабля</vt:lpstr>
      <vt:lpstr>                         О приложении</vt:lpstr>
      <vt:lpstr>                                 IT-раздел</vt:lpstr>
      <vt:lpstr>                             VR - раздел</vt:lpstr>
      <vt:lpstr>                        Теоретическая часть</vt:lpstr>
      <vt:lpstr>Презентация PowerPoint</vt:lpstr>
      <vt:lpstr>                       Практическая часть IT</vt:lpstr>
      <vt:lpstr>Практическая часть VR</vt:lpstr>
      <vt:lpstr>Презентация PowerPoint</vt:lpstr>
      <vt:lpstr>                                  Вывод: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Симулятор посадки космического корабля</dc:title>
  <dc:creator>user</dc:creator>
  <cp:lastModifiedBy>user</cp:lastModifiedBy>
  <cp:revision>18</cp:revision>
  <dcterms:created xsi:type="dcterms:W3CDTF">2019-08-11T03:13:32Z</dcterms:created>
  <dcterms:modified xsi:type="dcterms:W3CDTF">2019-08-12T03:30:49Z</dcterms:modified>
</cp:coreProperties>
</file>